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7886"/>
  </p:normalViewPr>
  <p:slideViewPr>
    <p:cSldViewPr snapToGrid="0" snapToObjects="1">
      <p:cViewPr varScale="1">
        <p:scale>
          <a:sx n="73" d="100"/>
          <a:sy n="73" d="100"/>
        </p:scale>
        <p:origin x="10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5482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1840349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Creating a Freelance Job Posting dApp on Solana Blockchain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833199" y="4673203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Welcome to our presentation where we unveil our solution for the challenge of creating a job posting dApp on Solana Blockchain. We'll show how we went from a problem to a working solution with impressive results.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833199" y="5989320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72BB99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04161" y="5984200"/>
            <a:ext cx="21336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0"/>
              </a:lnSpc>
              <a:buNone/>
            </a:pPr>
            <a:r>
              <a:rPr lang="en-US" sz="1152" dirty="0">
                <a:solidFill>
                  <a:srgbClr val="3C3838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wX</a:t>
            </a:r>
            <a:endParaRPr lang="en-US" sz="1152" dirty="0"/>
          </a:p>
        </p:txBody>
      </p:sp>
      <p:sp>
        <p:nvSpPr>
          <p:cNvPr id="8" name="Text 5"/>
          <p:cNvSpPr/>
          <p:nvPr/>
        </p:nvSpPr>
        <p:spPr>
          <a:xfrm>
            <a:off x="1299686" y="5994797"/>
            <a:ext cx="17297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 </a:t>
            </a:r>
            <a:r>
              <a:rPr lang="en-US" sz="2187" b="1" dirty="0" err="1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wang</a:t>
            </a:r>
            <a:r>
              <a:rPr lang="en-US" sz="2187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</a:t>
            </a:r>
            <a:endParaRPr lang="en-US" sz="2187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30678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Contact Our Team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We are dedicated to making sure our dApp provides the best user experience in the market. Contact us at team@dapp.com to get involved or learn more.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927735"/>
            <a:ext cx="79568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Conclusion and Future Prospects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066449"/>
            <a:ext cx="4800124" cy="29666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531078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Immediate Future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880140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We plan to take our platform to a wider audience and build a thriving community of freelancers and employers.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2066449"/>
            <a:ext cx="4800124" cy="296668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1768" y="531078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Long-term Future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7481768" y="5880140"/>
            <a:ext cx="480012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We hope to see our dApp become one of the most efficient and secure platforms for freelancers' job postings with more features for a better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7847" y="148934"/>
            <a:ext cx="14630400" cy="8965525"/>
          </a:xfrm>
          <a:prstGeom prst="rect">
            <a:avLst/>
          </a:prstGeom>
          <a:solidFill>
            <a:srgbClr val="0C0C0C"/>
          </a:solidFill>
          <a:ln w="9644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838456" y="427673"/>
            <a:ext cx="4859060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b="1" kern="0" spc="-92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Exploring Solana Blockchain</a:t>
            </a:r>
            <a:endParaRPr lang="en-US" sz="3062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19" y="1107996"/>
            <a:ext cx="3360063" cy="207656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10780" y="3449790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4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What is Solana?</a:t>
            </a:r>
            <a:endParaRPr lang="en-US" sz="1531" dirty="0"/>
          </a:p>
        </p:txBody>
      </p:sp>
      <p:sp>
        <p:nvSpPr>
          <p:cNvPr id="7" name="Text 3"/>
          <p:cNvSpPr/>
          <p:nvPr/>
        </p:nvSpPr>
        <p:spPr>
          <a:xfrm>
            <a:off x="478393" y="3932873"/>
            <a:ext cx="3360063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Solana is a high-speed and secure blockchain platform that supports decentralized application development, smart contracts, and more.</a:t>
            </a:r>
            <a:endParaRPr lang="en-US" sz="1225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9236" y="1122581"/>
            <a:ext cx="3360182" cy="207668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393769" y="3522729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4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How Solana works</a:t>
            </a:r>
            <a:endParaRPr lang="en-US" sz="1531" dirty="0"/>
          </a:p>
        </p:txBody>
      </p:sp>
      <p:sp>
        <p:nvSpPr>
          <p:cNvPr id="10" name="Text 5"/>
          <p:cNvSpPr/>
          <p:nvPr/>
        </p:nvSpPr>
        <p:spPr>
          <a:xfrm>
            <a:off x="4616112" y="3930299"/>
            <a:ext cx="3360182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network uses a unique consensus algorithm called Proof of History for efficient block validation and scalability, as well as Validators who confirm transactions on the network.</a:t>
            </a:r>
            <a:endParaRPr lang="en-US" sz="1225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3649" y="1107996"/>
            <a:ext cx="3360063" cy="207656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776758" y="3401225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4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Why Solana?</a:t>
            </a:r>
            <a:endParaRPr lang="en-US" sz="1531" dirty="0"/>
          </a:p>
        </p:txBody>
      </p:sp>
      <p:sp>
        <p:nvSpPr>
          <p:cNvPr id="13" name="Text 7"/>
          <p:cNvSpPr/>
          <p:nvPr/>
        </p:nvSpPr>
        <p:spPr>
          <a:xfrm>
            <a:off x="8753950" y="3885532"/>
            <a:ext cx="3360063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Solana provides unbeatable speed, affordable fees, and high scalability, making it a top choice for building dApps.</a:t>
            </a:r>
            <a:endParaRPr lang="en-US" sz="122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651867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Challenges in Creating a Job Posting dApp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2935" y="2484953"/>
            <a:ext cx="44410" cy="5092779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6" name="Shape 3"/>
          <p:cNvSpPr/>
          <p:nvPr/>
        </p:nvSpPr>
        <p:spPr>
          <a:xfrm>
            <a:off x="7565053" y="2886254"/>
            <a:ext cx="777597" cy="44410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7" name="Shape 4"/>
          <p:cNvSpPr/>
          <p:nvPr/>
        </p:nvSpPr>
        <p:spPr>
          <a:xfrm>
            <a:off x="7065109" y="265854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46441" y="2700218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27071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Scalability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138" y="3276481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Traditional centralized systems cannot handle the traffic generated from the high demand in freelancing platforms.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512" y="3997107"/>
            <a:ext cx="777597" cy="44410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12" name="Shape 9"/>
          <p:cNvSpPr/>
          <p:nvPr/>
        </p:nvSpPr>
        <p:spPr>
          <a:xfrm>
            <a:off x="7065109" y="376940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2151" y="3811072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1079" y="381797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Security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348389" y="4387334"/>
            <a:ext cx="374463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Ensuring the data privacy and authenticity of freelancers is essential in maintaining transparency and trust in the platform.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053" y="5543729"/>
            <a:ext cx="777597" cy="44410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5109" y="531602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5961" y="5357693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536459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 Experience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138" y="5933956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Creating a simple, effective, and user-friendly interface to help users navigate the platform and perform tasks easily.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603177"/>
            <a:ext cx="859893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Solution: Building a dApp on Solana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741890"/>
            <a:ext cx="3163014" cy="3884533"/>
          </a:xfrm>
          <a:prstGeom prst="roundRect">
            <a:avLst>
              <a:gd name="adj" fmla="val 3161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84371" y="2977872"/>
            <a:ext cx="244780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Improved Efficiency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84371" y="3547229"/>
            <a:ext cx="2691051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Solana platform's fast transaction processing speed can support a massive number of users, thereby providing an efficient job posting platform.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733574" y="2741890"/>
            <a:ext cx="3163014" cy="3884533"/>
          </a:xfrm>
          <a:prstGeom prst="roundRect">
            <a:avLst>
              <a:gd name="adj" fmla="val 3161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969556" y="297787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Decentralization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969556" y="3547229"/>
            <a:ext cx="2691051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Blockchain technology guarantees that the application runs in a transparent and decentralized environment, ensuring fairness and security for all.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118759" y="2741890"/>
            <a:ext cx="3163014" cy="3884533"/>
          </a:xfrm>
          <a:prstGeom prst="roundRect">
            <a:avLst>
              <a:gd name="adj" fmla="val 3161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354741" y="2977872"/>
            <a:ext cx="269105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Enhanced User Experience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354741" y="3894415"/>
            <a:ext cx="269105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innovative features on our Solana-based dApp makes job posting easy, seamless and cost-effective.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583412"/>
            <a:ext cx="51379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Competitive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722126"/>
            <a:ext cx="9933503" cy="3923943"/>
          </a:xfrm>
          <a:prstGeom prst="roundRect">
            <a:avLst>
              <a:gd name="adj" fmla="val 2548"/>
            </a:avLst>
          </a:prstGeom>
          <a:noFill/>
          <a:ln w="13811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362200" y="2735937"/>
            <a:ext cx="9905881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584728" y="2876788"/>
            <a:ext cx="20282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064919" y="2876788"/>
            <a:ext cx="20244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Our dApp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300" y="2876788"/>
            <a:ext cx="20244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Competitor A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017681" y="2876788"/>
            <a:ext cx="20282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Competitor B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362200" y="3373041"/>
            <a:ext cx="9905881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2584728" y="3513892"/>
            <a:ext cx="20282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Scalability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064919" y="3513892"/>
            <a:ext cx="20244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Highly Scalable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300" y="3513892"/>
            <a:ext cx="20244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Scalable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017681" y="3513892"/>
            <a:ext cx="20282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Non-scalable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2362200" y="4010144"/>
            <a:ext cx="9905881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2584728" y="4150995"/>
            <a:ext cx="20282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Security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5064919" y="4150995"/>
            <a:ext cx="20244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Secure and decentralized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541300" y="4150995"/>
            <a:ext cx="20244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Secure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0017681" y="4150995"/>
            <a:ext cx="20282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Decentralized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2362200" y="5002649"/>
            <a:ext cx="9905881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2584728" y="5143500"/>
            <a:ext cx="20282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Transaction Fees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5064919" y="5143500"/>
            <a:ext cx="20244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Low fee structure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7541300" y="5143500"/>
            <a:ext cx="20244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High fee structure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10017681" y="5143500"/>
            <a:ext cx="20282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High fee structure</a:t>
            </a:r>
            <a:endParaRPr lang="en-US" sz="1750" dirty="0"/>
          </a:p>
        </p:txBody>
      </p:sp>
      <p:sp>
        <p:nvSpPr>
          <p:cNvPr id="26" name="Shape 23"/>
          <p:cNvSpPr/>
          <p:nvPr/>
        </p:nvSpPr>
        <p:spPr>
          <a:xfrm>
            <a:off x="2362200" y="5639753"/>
            <a:ext cx="9905881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7" name="Text 24"/>
          <p:cNvSpPr/>
          <p:nvPr/>
        </p:nvSpPr>
        <p:spPr>
          <a:xfrm>
            <a:off x="2584728" y="5780603"/>
            <a:ext cx="20282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 Experience</a:t>
            </a:r>
            <a:endParaRPr lang="en-US" sz="1750" dirty="0"/>
          </a:p>
        </p:txBody>
      </p:sp>
      <p:sp>
        <p:nvSpPr>
          <p:cNvPr id="28" name="Text 25"/>
          <p:cNvSpPr/>
          <p:nvPr/>
        </p:nvSpPr>
        <p:spPr>
          <a:xfrm>
            <a:off x="5064919" y="5780603"/>
            <a:ext cx="20244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Intuitive and simple UI</a:t>
            </a:r>
            <a:endParaRPr lang="en-US" sz="1750" dirty="0"/>
          </a:p>
        </p:txBody>
      </p:sp>
      <p:sp>
        <p:nvSpPr>
          <p:cNvPr id="29" name="Text 26"/>
          <p:cNvSpPr/>
          <p:nvPr/>
        </p:nvSpPr>
        <p:spPr>
          <a:xfrm>
            <a:off x="7541300" y="5780603"/>
            <a:ext cx="20244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Complex UI</a:t>
            </a:r>
            <a:endParaRPr lang="en-US" sz="1750" dirty="0"/>
          </a:p>
        </p:txBody>
      </p:sp>
      <p:sp>
        <p:nvSpPr>
          <p:cNvPr id="30" name="Text 27"/>
          <p:cNvSpPr/>
          <p:nvPr/>
        </p:nvSpPr>
        <p:spPr>
          <a:xfrm>
            <a:off x="10017681" y="5780603"/>
            <a:ext cx="20282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Simple UI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910114"/>
            <a:ext cx="456926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Technical Proposal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2935" y="2048827"/>
            <a:ext cx="44410" cy="5270540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6" name="Shape 3"/>
          <p:cNvSpPr/>
          <p:nvPr/>
        </p:nvSpPr>
        <p:spPr>
          <a:xfrm>
            <a:off x="7565053" y="2450128"/>
            <a:ext cx="777597" cy="44410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7" name="Shape 4"/>
          <p:cNvSpPr/>
          <p:nvPr/>
        </p:nvSpPr>
        <p:spPr>
          <a:xfrm>
            <a:off x="7065109" y="222242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46441" y="2264093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227099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Stack: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138" y="2840355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We propose building our dApp using Solana for the blockchain layer, React for the front end, and Rust for the smart contract.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512" y="3560981"/>
            <a:ext cx="777597" cy="44410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12" name="Shape 9"/>
          <p:cNvSpPr/>
          <p:nvPr/>
        </p:nvSpPr>
        <p:spPr>
          <a:xfrm>
            <a:off x="7065109" y="333327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2151" y="3374946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1079" y="338185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Features: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348389" y="3951208"/>
            <a:ext cx="374463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Our dApp will include features such as profiles of freelancers, job postings, smart contract integration for secure payments, messaging, and arbitration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053" y="5107603"/>
            <a:ext cx="777597" cy="44410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5109" y="487989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5961" y="492156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492847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UI Design: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138" y="5497830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dApp's UI will have a modern and appealing design that is easy to use, with seamless integration into the Solana blockchain.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716804"/>
          </a:xfrm>
          <a:prstGeom prst="rect">
            <a:avLst/>
          </a:prstGeom>
          <a:solidFill>
            <a:srgbClr val="0C0C0C"/>
          </a:solidFill>
          <a:ln w="9644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838456" y="427673"/>
            <a:ext cx="3110746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b="1" kern="0" spc="-92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Project Plan</a:t>
            </a:r>
            <a:endParaRPr lang="en-US" sz="3062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8456" y="1224677"/>
            <a:ext cx="3360063" cy="207656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838456" y="3495556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4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Phase 1 - Planning</a:t>
            </a:r>
            <a:endParaRPr lang="en-US" sz="1531" dirty="0"/>
          </a:p>
        </p:txBody>
      </p:sp>
      <p:sp>
        <p:nvSpPr>
          <p:cNvPr id="7" name="Text 3"/>
          <p:cNvSpPr/>
          <p:nvPr/>
        </p:nvSpPr>
        <p:spPr>
          <a:xfrm>
            <a:off x="3838456" y="3894058"/>
            <a:ext cx="3360063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During this phase, the team will define the project's objectives, scope, requirements, and budget.</a:t>
            </a:r>
            <a:endParaRPr lang="en-US" sz="1225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1762" y="1224677"/>
            <a:ext cx="3360182" cy="207668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31762" y="3495675"/>
            <a:ext cx="1965484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4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Phase 2 - Development</a:t>
            </a:r>
            <a:endParaRPr lang="en-US" sz="1531" dirty="0"/>
          </a:p>
        </p:txBody>
      </p:sp>
      <p:sp>
        <p:nvSpPr>
          <p:cNvPr id="10" name="Text 5"/>
          <p:cNvSpPr/>
          <p:nvPr/>
        </p:nvSpPr>
        <p:spPr>
          <a:xfrm>
            <a:off x="7431762" y="3894177"/>
            <a:ext cx="3360182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blockchain and smart contracts will be coded &amp; tested, while the UI is designed &amp; developed.</a:t>
            </a:r>
            <a:endParaRPr lang="en-US" sz="1225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8456" y="4873585"/>
            <a:ext cx="3360063" cy="207656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3838456" y="7144464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4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Phase 3 - Testing</a:t>
            </a:r>
            <a:endParaRPr lang="en-US" sz="1531" dirty="0"/>
          </a:p>
        </p:txBody>
      </p:sp>
      <p:sp>
        <p:nvSpPr>
          <p:cNvPr id="13" name="Text 7"/>
          <p:cNvSpPr/>
          <p:nvPr/>
        </p:nvSpPr>
        <p:spPr>
          <a:xfrm>
            <a:off x="3838456" y="7542967"/>
            <a:ext cx="3360063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developed dApp will undergo various tests &amp; bug fixes to ensure quality and smooth operation.</a:t>
            </a:r>
            <a:endParaRPr lang="en-US" sz="1225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31762" y="4873585"/>
            <a:ext cx="3360182" cy="207668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431762" y="7144583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kern="0" spc="-4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Phase 4 - Launch</a:t>
            </a:r>
            <a:endParaRPr lang="en-US" sz="1531" dirty="0"/>
          </a:p>
        </p:txBody>
      </p:sp>
      <p:sp>
        <p:nvSpPr>
          <p:cNvPr id="16" name="Text 9"/>
          <p:cNvSpPr/>
          <p:nvPr/>
        </p:nvSpPr>
        <p:spPr>
          <a:xfrm>
            <a:off x="7431762" y="7543086"/>
            <a:ext cx="3360182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dApp will be published to the Solana Mainnet to enable a wider audience to use it.</a:t>
            </a:r>
            <a:endParaRPr lang="en-US" sz="122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149072"/>
            <a:ext cx="503122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Features of the dApp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287786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84371" y="2523768"/>
            <a:ext cx="33329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Freelancers Profile creation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84371" y="3093125"/>
            <a:ext cx="438376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Users will be able to create a profile and showcase their skills &amp; expertise.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287786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62267" y="252376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Job Posting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3093125"/>
            <a:ext cx="43837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Employers will be able to post jobs and engage with freelancers through the platform.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348389" y="4617482"/>
            <a:ext cx="4855726" cy="2462927"/>
          </a:xfrm>
          <a:prstGeom prst="roundRect">
            <a:avLst>
              <a:gd name="adj" fmla="val 406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584371" y="485346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Smart Contracts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584371" y="5422821"/>
            <a:ext cx="43837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Secure payments are integrated into smart contracts, which are escrowed until work is completed satisfactorily.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617482"/>
            <a:ext cx="4855726" cy="2462927"/>
          </a:xfrm>
          <a:prstGeom prst="roundRect">
            <a:avLst>
              <a:gd name="adj" fmla="val 406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62267" y="4853464"/>
            <a:ext cx="225182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Messaging System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62267" y="5422821"/>
            <a:ext cx="438376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Both freelancers and employers can message each other and maintain communication throughout the hiring process.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124896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Expected Results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245018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14532" y="2491859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555313" y="2526506"/>
            <a:ext cx="29056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High Efficiency and Scalability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555313" y="3443049"/>
            <a:ext cx="2905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Solana-based platform will provide high efficiency and scalability to ensure a smooth and stable user experience.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3085" y="245018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30128" y="2491859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5405199" y="2526506"/>
            <a:ext cx="289524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Secure and Transparent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405199" y="3095863"/>
            <a:ext cx="2905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blockchain-based platform will ensure complete security and transparency regarding user details and payment processes.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33199" y="562403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84052" y="566570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555313" y="5700355"/>
            <a:ext cx="322909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Improved User Experience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1555313" y="6269712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platform will provide an easy-to-use, intuitive interface with fast and seamless payment processing at low fees.</a:t>
            </a:r>
            <a:endParaRPr lang="en-US" sz="175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738</Words>
  <Application>Microsoft Macintosh PowerPoint</Application>
  <PresentationFormat>Custom</PresentationFormat>
  <Paragraphs>104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Overpass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Skyler Cao</cp:lastModifiedBy>
  <cp:revision>2</cp:revision>
  <dcterms:created xsi:type="dcterms:W3CDTF">2023-10-15T14:08:22Z</dcterms:created>
  <dcterms:modified xsi:type="dcterms:W3CDTF">2023-10-15T14:25:05Z</dcterms:modified>
</cp:coreProperties>
</file>